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7" r:id="rId11"/>
    <p:sldId id="269" r:id="rId12"/>
    <p:sldId id="268" r:id="rId13"/>
    <p:sldId id="262" r:id="rId14"/>
    <p:sldId id="270" r:id="rId15"/>
    <p:sldId id="271" r:id="rId16"/>
    <p:sldId id="272" r:id="rId17"/>
    <p:sldId id="273" r:id="rId18"/>
    <p:sldId id="276" r:id="rId19"/>
    <p:sldId id="277" r:id="rId20"/>
    <p:sldId id="278" r:id="rId21"/>
    <p:sldId id="279" r:id="rId22"/>
    <p:sldId id="274" r:id="rId23"/>
    <p:sldId id="275" r:id="rId24"/>
    <p:sldId id="263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BA115-17F7-C5F5-0705-EB51944C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F49364-5617-61AC-3CAC-ADCCB3C6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13C30-3A96-B660-835F-BD549501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FDFE6-993C-2099-A2E5-C877F21A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E2DD5-55D0-B739-5D9B-B9226FE6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6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3097B-4748-C528-F346-DD245784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B33215-349D-0CB1-31C9-762FFFD9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CE61E-56E8-830A-25AC-2919EBF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665CE-CCEE-4CB5-02A9-6AC1A0F3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9DA38-E5A2-288B-3F8A-97AFACA0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9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60B529-0D95-2499-F1F4-447883D08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0EA55C-8E50-1626-5FC0-F464876FA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B9759-91E7-E908-2BF4-B2830DB2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27A10-9636-A097-1F38-E8733EA6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8C9C1-1672-45BD-C131-9D876084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A2EF0-8A9C-7B9C-1E0D-AAC322A0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A59A7-7EBD-E698-6B94-BC1CA8840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56F6E-5FFA-3DA1-427E-48950CA8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2CCD3-266D-B7CE-F982-22102C6A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BA5ED-422B-B227-DBCB-233A458F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7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A564D-BE7B-1A1D-24C4-015FBBD2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6A63B-5FC3-C08D-3F4D-E07E83D13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0D76C-3FEE-081D-9EBF-F283419E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33CFB-E6FA-ABF9-D80B-99CD3D16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A4B44-B71D-1A82-FC2B-BF6C9435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53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DFBCC-6BAA-B86B-C922-621997CB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B40E0-160A-647C-5B63-60DD4EB0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4835CF-7238-E935-F52E-870F65ADB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64363E-4C30-0ACB-A319-EC2D5B97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317508-C0E4-1550-DF36-B76F480D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F33E40-E649-DC44-92A2-6C852100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3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998F2-4403-E186-B898-0670AF05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FD2A3-F275-47A0-5A6D-11A955A21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0A306B-6B1D-6C72-EB0E-1BC46AA4C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56CE26-60DC-8621-7616-5457B088A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385401-AFBB-E7B8-412D-62C1D2EFA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533724-E545-0638-3148-666A4DFD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F21DAB-9DD3-7495-04A3-3F0E8506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5CAE1E-9C4B-9456-97FE-0189ADF8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9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A7B19-9489-863D-6D10-9EFF498F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5B932E-C567-9AAA-0F82-6D97CE27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B88731-E155-71BB-E177-D085447B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2A679-782F-F52D-D916-1B51307E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3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AC83D-620D-F34F-E08C-34A353EB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5C819A-856A-DCC5-2A0A-AA41317D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C97C6-D6A0-9A9E-7146-361EE0C8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6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FF46-DD7E-6533-C078-310BC321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78B90-E174-3DB6-93D1-4BBBCD4D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729ECE-A1A5-ABB6-47DA-7BF4A23B8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51B98-5601-AFEC-A32F-4E923C8B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27B393-092B-D552-97AC-0A699BD4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E9D26-3F2D-810D-31A3-4DCBB6C6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679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F46F-AE53-875C-2BBC-04D91629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67F8B5-70D9-5B9F-64D0-B9D95F2D4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EDE890-4D2B-074A-371B-FD8A20742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6E4A6-3692-CE94-BCE2-F00C361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F7B52-74B1-8604-A94F-7A7DC303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112C8B-0418-82B3-4D16-C88DF81B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312125-9846-F589-57E8-E21DC5A6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9EB028-5E70-7699-B4E3-DD6FB8D3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D9FB0-29DD-1D59-CCDE-BF36AD9F2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6DF7D-291A-4868-9173-F39302399007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8CFA9-3C46-7D32-C5BD-ABF4F99E1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BEC31-B56D-12EC-70B6-2A8847656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6A96D-335A-483C-BE68-9605126F15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0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3B5446-1A46-97CA-E54F-2ADCE2BD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9" y="176212"/>
            <a:ext cx="95250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174D3-409E-0A8B-87BA-63468BD3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7D1F0F-08A1-3451-AF84-F05C048C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0" y="143436"/>
            <a:ext cx="7981454" cy="5924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3003B-8D5D-4CA2-E4E7-610D53EC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48" y="3397624"/>
            <a:ext cx="4545947" cy="259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63A8-CDC1-BD4C-F233-D5DEDDF6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084A03-90D0-DAA8-2A0D-5DEB5D3E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240927"/>
            <a:ext cx="7772400" cy="2019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20B8E4-8F4A-F163-0773-8A37E46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2260227"/>
            <a:ext cx="5924550" cy="179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63729-55A9-4F0F-99F2-03DC94CCF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174" y="1079406"/>
            <a:ext cx="3314700" cy="5057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4484AD-2EA4-A185-FA5C-35CDB707A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113" y="4051206"/>
            <a:ext cx="49625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64819-9EF0-DFA5-35C5-D0503BD6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5CB648-5391-E47D-324B-51801203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4" y="62753"/>
            <a:ext cx="8536171" cy="6313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56BDAF-9911-5A0F-FC58-57A56107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01" y="62753"/>
            <a:ext cx="78771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3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AED8-9630-4EB1-BA63-26FB0BB6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A9078A-38D0-B6CA-E24F-508C3EFD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2" y="62753"/>
            <a:ext cx="955422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3C1ADF-1CB9-7778-71B9-677C3B3A9C06}"/>
              </a:ext>
            </a:extLst>
          </p:cNvPr>
          <p:cNvSpPr txBox="1"/>
          <p:nvPr/>
        </p:nvSpPr>
        <p:spPr>
          <a:xfrm>
            <a:off x="9126071" y="1550894"/>
            <a:ext cx="287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不会增加不规则点，并且有光滑性。</a:t>
            </a:r>
            <a:endParaRPr lang="en-US" altLang="zh-CN"/>
          </a:p>
          <a:p>
            <a:r>
              <a:rPr lang="zh-CN" altLang="en-US"/>
              <a:t>不适用三角形。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8F420-FEA0-B56C-FEF4-4FAAB358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07" y="3520658"/>
            <a:ext cx="6617634" cy="34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2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38D8-13BE-0BD2-677A-1F620C13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035532-9D07-8B33-C8E9-9FC01C92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2" y="0"/>
            <a:ext cx="9467850" cy="670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71D9D3-967B-6981-C7BB-29394C0E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65" y="1315011"/>
            <a:ext cx="65532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0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52D40-37D6-3708-D577-5DCC83D5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11DA45-8A2E-F56F-2F4C-0DEF09DD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16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5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8E7F-C44A-BB31-99B9-82EF6FA4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69C42-BE21-2993-430F-D6FF3597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8" y="0"/>
            <a:ext cx="9196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0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D248-27B8-18F1-C32A-D83EC304D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E9C507-F021-71D6-6C2C-C9204937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982" y="9525"/>
            <a:ext cx="9677400" cy="6848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201CE-63B4-60E6-837F-5FF393B5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111903"/>
            <a:ext cx="67341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E436-8A79-EE70-7961-556D5B74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B32248-33EF-431C-5BC9-BAEA27BB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8" y="-71718"/>
            <a:ext cx="941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FBAFD-34A0-08D8-FFAA-39119B121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8A20A7-730B-E561-44FC-1C15E1D1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4" y="0"/>
            <a:ext cx="96297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C4A6-8868-A3F6-A624-AD706B9F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C18AAA-699A-B588-A3A8-2BA4AF73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6" y="427223"/>
            <a:ext cx="7905750" cy="3457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18407E-6AD2-55D4-9474-967FE691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01" y="3713069"/>
            <a:ext cx="5139732" cy="30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0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27378-C90B-DAA8-CA86-2C0A332F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FCA409-331D-FE97-66C7-4C9246D3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7" y="-107576"/>
            <a:ext cx="903514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ECF2AF-900C-9075-793F-DEA27E33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65" y="2334185"/>
            <a:ext cx="7124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5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5947-155A-8622-E6E6-B0FD9CFB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D742E9-9FEA-3527-14E7-FDD13EE5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118783"/>
            <a:ext cx="9334500" cy="5257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8EE57B-E04C-63EA-943C-D3139E5ACE3D}"/>
              </a:ext>
            </a:extLst>
          </p:cNvPr>
          <p:cNvSpPr txBox="1"/>
          <p:nvPr/>
        </p:nvSpPr>
        <p:spPr>
          <a:xfrm>
            <a:off x="627529" y="5656729"/>
            <a:ext cx="45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指对角，然后连接不同的。</a:t>
            </a:r>
          </a:p>
        </p:txBody>
      </p:sp>
    </p:spTree>
    <p:extLst>
      <p:ext uri="{BB962C8B-B14F-4D97-AF65-F5344CB8AC3E}">
        <p14:creationId xmlns:p14="http://schemas.microsoft.com/office/powerpoint/2010/main" val="3079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685D-B366-9EA6-978C-CF54BD4B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F9BB6B-9768-553D-DFA8-5A8ED149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2" y="0"/>
            <a:ext cx="916305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B1BB-E6F2-1D58-22ED-41D91F06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16A80B-40FD-0E1B-37CE-8B451196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0" y="-188259"/>
            <a:ext cx="923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2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09B1-1C16-932F-D10E-C44B4FCE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CA51A5-5CFC-F08B-8071-C04ADE5B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6" y="89927"/>
            <a:ext cx="86677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1A67-098A-08D3-2448-1E59CFD1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33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7B64-595B-357A-0E61-36C1E74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24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A8BB-BB08-CA7D-0311-792B745A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15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ED3B-1891-EA84-09D2-A24FA295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D85E7-E6CC-71FA-5206-9B3262D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1" y="374556"/>
            <a:ext cx="7725464" cy="56049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430D51-3CE0-6147-9DF4-EF70B45DE7E1}"/>
              </a:ext>
            </a:extLst>
          </p:cNvPr>
          <p:cNvSpPr txBox="1"/>
          <p:nvPr/>
        </p:nvSpPr>
        <p:spPr>
          <a:xfrm>
            <a:off x="8435788" y="1228165"/>
            <a:ext cx="277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向上采样和向下采样。</a:t>
            </a:r>
          </a:p>
        </p:txBody>
      </p:sp>
    </p:spTree>
    <p:extLst>
      <p:ext uri="{BB962C8B-B14F-4D97-AF65-F5344CB8AC3E}">
        <p14:creationId xmlns:p14="http://schemas.microsoft.com/office/powerpoint/2010/main" val="388455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D91F-59F1-B143-8723-909FD4FB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4C400B-73E5-F67E-4CC9-9ABD8BE2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0" y="0"/>
            <a:ext cx="9477375" cy="3752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C6F4C8-6A48-C638-70D4-88E5983C3336}"/>
              </a:ext>
            </a:extLst>
          </p:cNvPr>
          <p:cNvSpPr txBox="1"/>
          <p:nvPr/>
        </p:nvSpPr>
        <p:spPr>
          <a:xfrm>
            <a:off x="9923929" y="744071"/>
            <a:ext cx="14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重采样，不同的形状进行采样。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4438CE-F0B3-0845-53DF-A976B431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3" y="3288567"/>
            <a:ext cx="8016969" cy="34842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6E9DDB-6A4E-2EE3-5201-9AA8E750DEC8}"/>
              </a:ext>
            </a:extLst>
          </p:cNvPr>
          <p:cNvSpPr txBox="1"/>
          <p:nvPr/>
        </p:nvSpPr>
        <p:spPr>
          <a:xfrm>
            <a:off x="9197788" y="5029200"/>
            <a:ext cx="135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滤波，过滤噪声，加强莫方面细节。</a:t>
            </a:r>
          </a:p>
        </p:txBody>
      </p:sp>
    </p:spTree>
    <p:extLst>
      <p:ext uri="{BB962C8B-B14F-4D97-AF65-F5344CB8AC3E}">
        <p14:creationId xmlns:p14="http://schemas.microsoft.com/office/powerpoint/2010/main" val="11154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480D-728E-0744-6A48-80AB1E988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CF50B2-74E1-057D-5964-2F772966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" y="114860"/>
            <a:ext cx="9038676" cy="5192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2B98D3-97C7-1A5D-2A0B-7033125FB6B3}"/>
              </a:ext>
            </a:extLst>
          </p:cNvPr>
          <p:cNvSpPr txBox="1"/>
          <p:nvPr/>
        </p:nvSpPr>
        <p:spPr>
          <a:xfrm>
            <a:off x="9287435" y="1380565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压缩，</a:t>
            </a:r>
          </a:p>
        </p:txBody>
      </p:sp>
    </p:spTree>
    <p:extLst>
      <p:ext uri="{BB962C8B-B14F-4D97-AF65-F5344CB8AC3E}">
        <p14:creationId xmlns:p14="http://schemas.microsoft.com/office/powerpoint/2010/main" val="169260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09387-3EE7-65D2-D537-3AA9F363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CFD0C-23EB-1AD5-77D9-800D113F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4975" cy="6524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679FEC-A2CA-D994-8FFB-FE2419A81E5C}"/>
              </a:ext>
            </a:extLst>
          </p:cNvPr>
          <p:cNvSpPr txBox="1"/>
          <p:nvPr/>
        </p:nvSpPr>
        <p:spPr>
          <a:xfrm>
            <a:off x="9654988" y="941294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重采样。</a:t>
            </a:r>
          </a:p>
        </p:txBody>
      </p:sp>
    </p:spTree>
    <p:extLst>
      <p:ext uri="{BB962C8B-B14F-4D97-AF65-F5344CB8AC3E}">
        <p14:creationId xmlns:p14="http://schemas.microsoft.com/office/powerpoint/2010/main" val="268761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93652-3901-AD5C-19EF-E03C9657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04E386-8D43-8DDA-7050-3E986B31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CB63-C199-BB87-072F-00C90E3A6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1E4353-9AC3-6521-830E-8B289788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0" y="0"/>
            <a:ext cx="9382125" cy="5019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561AD6-A30E-83FE-5681-3BC85058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9" y="5019675"/>
            <a:ext cx="76676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10714-6C39-4AAC-2FCC-9A6ACD19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365508-AF45-A423-0A36-5986182E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3" y="-253813"/>
            <a:ext cx="9820275" cy="5429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71540F-7C8B-7993-9B8C-EEE831F2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56" y="4157102"/>
            <a:ext cx="5265644" cy="24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9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48</Words>
  <Application>Microsoft Office PowerPoint</Application>
  <PresentationFormat>宽屏</PresentationFormat>
  <Paragraphs>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2025-01-01T06:23:16Z</dcterms:created>
  <dcterms:modified xsi:type="dcterms:W3CDTF">2025-01-01T10:24:49Z</dcterms:modified>
</cp:coreProperties>
</file>